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sldIdLst>
    <p:sldId id="267" r:id="rId2"/>
    <p:sldId id="275" r:id="rId3"/>
    <p:sldId id="307" r:id="rId4"/>
    <p:sldId id="311" r:id="rId5"/>
    <p:sldId id="262" r:id="rId6"/>
    <p:sldId id="313" r:id="rId7"/>
    <p:sldId id="306" r:id="rId8"/>
    <p:sldId id="314" r:id="rId9"/>
    <p:sldId id="308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7/29/2020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8A6F62-5352-3145-9BE0-543E6C199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2878"/>
          <a:stretch/>
        </p:blipFill>
        <p:spPr>
          <a:xfrm>
            <a:off x="-273756" y="398873"/>
            <a:ext cx="9417756" cy="645912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6" y="1748224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7/29/2020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7/29/2020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556" y="415720"/>
            <a:ext cx="3422547" cy="1928293"/>
          </a:xfrm>
        </p:spPr>
        <p:txBody>
          <a:bodyPr>
            <a:normAutofit/>
          </a:bodyPr>
          <a:lstStyle/>
          <a:p>
            <a:r>
              <a:rPr lang="en-US" dirty="0" smtClean="0"/>
              <a:t>What can our discipline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13" y="2373148"/>
            <a:ext cx="4062549" cy="9230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Discussant: Myra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8" r="24253"/>
          <a:stretch/>
        </p:blipFill>
        <p:spPr>
          <a:xfrm>
            <a:off x="4282440" y="396000"/>
            <a:ext cx="4861560" cy="6462000"/>
          </a:xfrm>
          <a:prstGeom prst="rect">
            <a:avLst/>
          </a:prstGeom>
        </p:spPr>
      </p:pic>
      <p:pic>
        <p:nvPicPr>
          <p:cNvPr id="2050" name="Picture 2" descr="https://www.csbbcs.org/fileadmin/csbbcs/template/version1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6" y="4193177"/>
            <a:ext cx="1967070" cy="7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gnitivesciencesociety.org/wp-content/uploads/2018/12/CogSciLogoForWeb-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" y="3425892"/>
            <a:ext cx="1990144" cy="20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491" y="6008282"/>
            <a:ext cx="2327720" cy="706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More ideas to invoke change?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ere's Proof There's No One Clear Path to Success in Pro AV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1587713"/>
            <a:ext cx="7723767" cy="41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7060" y="5750606"/>
            <a:ext cx="4660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CA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Thoughts from the Survey…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882" y="1773513"/>
            <a:ext cx="4190141" cy="459047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make our field great?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6" y="1775031"/>
            <a:ext cx="4243965" cy="459047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Imposter Syndrome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we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researching?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we studying?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0" y="6003636"/>
            <a:ext cx="2442754" cy="7237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8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491" y="6008282"/>
            <a:ext cx="2327720" cy="706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914" y="2080667"/>
            <a:ext cx="4367853" cy="459511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Who gets 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peaking time at conferences?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gets space 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 journals?</a:t>
            </a:r>
          </a:p>
          <a:p>
            <a:endParaRPr lang="en-US" sz="1600" dirty="0"/>
          </a:p>
        </p:txBody>
      </p:sp>
      <p:pic>
        <p:nvPicPr>
          <p:cNvPr id="2050" name="Picture 2" descr="Petition · PAY-PER-REVIEW: make it mandatory for scientif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8" y="4138304"/>
            <a:ext cx="4581233" cy="25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HS &amp; Sustainability Conferences You Don't Want to Miss in 2019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98" y="1441903"/>
            <a:ext cx="4131536" cy="24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Poll Question…</a:t>
            </a: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115" y="6091410"/>
            <a:ext cx="2406096" cy="583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01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491" y="6008282"/>
            <a:ext cx="2327720" cy="706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764" r="19741" b="764"/>
          <a:stretch/>
        </p:blipFill>
        <p:spPr>
          <a:xfrm>
            <a:off x="5413979" y="4078751"/>
            <a:ext cx="2972375" cy="274713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914" y="1330038"/>
            <a:ext cx="4367853" cy="538427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to invoke change?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make an impact?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organisors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Departmental committees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Allow more voices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12" name="Picture 4" descr="Taking stock of your leadership ski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1678" r="10344" b="2538"/>
          <a:stretch/>
        </p:blipFill>
        <p:spPr bwMode="auto">
          <a:xfrm>
            <a:off x="4601955" y="633147"/>
            <a:ext cx="4338596" cy="32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Poll Question…</a:t>
            </a: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facing trainees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115" y="6091410"/>
            <a:ext cx="2406096" cy="583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491" y="6008282"/>
            <a:ext cx="2327720" cy="706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8606" y="4078751"/>
            <a:ext cx="4367853" cy="227549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Nomination process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1026" name="Picture 2" descr="Awards Day | Knights of Columbus 8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12" y="1263012"/>
            <a:ext cx="666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vernment Grant Definiti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62" y="4078751"/>
            <a:ext cx="4567633" cy="26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Poll Question…</a:t>
            </a: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options to consider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115" y="6091410"/>
            <a:ext cx="2406096" cy="583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491" y="6008282"/>
            <a:ext cx="2327720" cy="706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 and Who are we studying?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5709" y="1628702"/>
            <a:ext cx="4367853" cy="459511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Biases?</a:t>
            </a:r>
          </a:p>
          <a:p>
            <a:pPr lvl="1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Agism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Racism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effects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Sex differences</a:t>
            </a:r>
          </a:p>
          <a:p>
            <a:endParaRPr lang="en-US" sz="1600" dirty="0"/>
          </a:p>
        </p:txBody>
      </p:sp>
      <p:pic>
        <p:nvPicPr>
          <p:cNvPr id="4098" name="Picture 2" descr="Cognitive biases are at work in many troubled academic departmen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94" y="4715689"/>
            <a:ext cx="1841864" cy="18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 svart och en vit pojke ihopklippta till ett ansik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62" y="1515595"/>
            <a:ext cx="4343615" cy="28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77</TotalTime>
  <Words>122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What can our discipline do?</vt:lpstr>
      <vt:lpstr>Thoughts from the Survey…</vt:lpstr>
      <vt:lpstr>Representation</vt:lpstr>
      <vt:lpstr>Poll Question…</vt:lpstr>
      <vt:lpstr>Leadership</vt:lpstr>
      <vt:lpstr>Poll Question…</vt:lpstr>
      <vt:lpstr>Awards</vt:lpstr>
      <vt:lpstr>Poll Question…</vt:lpstr>
      <vt:lpstr>What and Who are we studying?</vt:lpstr>
      <vt:lpstr>More ideas to invoke change?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Myra Fernandes</dc:creator>
  <cp:lastModifiedBy>mafernan</cp:lastModifiedBy>
  <cp:revision>27</cp:revision>
  <dcterms:created xsi:type="dcterms:W3CDTF">2019-02-13T16:24:32Z</dcterms:created>
  <dcterms:modified xsi:type="dcterms:W3CDTF">2020-07-29T19:48:14Z</dcterms:modified>
</cp:coreProperties>
</file>